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3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5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DAB2-9958-45AC-9D07-681F35C9BF3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829-8324-42E7-97D7-56379D2D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dn.wallpapersafari.com/16/84/BhZG8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03"/>
            <a:ext cx="12192000" cy="68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9047" y="2965796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An Ecological Approach to 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i="1" dirty="0" smtClean="0">
                <a:solidFill>
                  <a:schemeClr val="bg1"/>
                </a:solidFill>
              </a:rPr>
              <a:t>Of Mice and Men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3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John Steinbeck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4683014"/>
          </a:xfrm>
        </p:spPr>
        <p:txBody>
          <a:bodyPr/>
          <a:lstStyle/>
          <a:p>
            <a:r>
              <a:rPr lang="en-US" b="1" dirty="0" smtClean="0"/>
              <a:t>1902-1968</a:t>
            </a:r>
          </a:p>
          <a:p>
            <a:r>
              <a:rPr lang="en-US" b="1" dirty="0" smtClean="0"/>
              <a:t>Born in Salinas, California </a:t>
            </a:r>
          </a:p>
          <a:p>
            <a:pPr lvl="1"/>
            <a:r>
              <a:rPr lang="en-GB" b="1" dirty="0" smtClean="0"/>
              <a:t>“I think I would like to write the story of this whole valley, of all the little towns and all the farms and the ranches in the wilder hills. I can see how I would like to do it so that it would be the valley of the world.” Steinbeck’s letter to George Albee, Salinas, 1933</a:t>
            </a:r>
          </a:p>
          <a:p>
            <a:r>
              <a:rPr lang="en-GB" b="1" dirty="0" smtClean="0"/>
              <a:t>Steinbeck used his PLACE to impact his writing</a:t>
            </a:r>
          </a:p>
          <a:p>
            <a:r>
              <a:rPr lang="en-GB" b="1" dirty="0" smtClean="0"/>
              <a:t>Microcosm - </a:t>
            </a:r>
            <a:r>
              <a:rPr lang="en-US" b="1" dirty="0"/>
              <a:t>“small world” – the world as a whole encapsulated in a tiny version </a:t>
            </a:r>
            <a:endParaRPr lang="en-US" b="1" dirty="0" smtClean="0"/>
          </a:p>
          <a:p>
            <a:r>
              <a:rPr lang="en-US" b="1" dirty="0" smtClean="0"/>
              <a:t>Steinbeck attempted to make his stories relatable to readers by writing characters who are like us or like people we know</a:t>
            </a:r>
            <a:endParaRPr lang="en-GB" b="1" dirty="0" smtClean="0"/>
          </a:p>
          <a:p>
            <a:endParaRPr lang="en-GB" dirty="0" smtClean="0"/>
          </a:p>
          <a:p>
            <a:endParaRPr lang="en-GB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3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365125"/>
            <a:ext cx="11109101" cy="1325563"/>
          </a:xfrm>
        </p:spPr>
        <p:txBody>
          <a:bodyPr/>
          <a:lstStyle/>
          <a:p>
            <a:r>
              <a:rPr lang="en-US" b="1" i="1" dirty="0" smtClean="0"/>
              <a:t>Of Mice and Men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2" y="1584101"/>
            <a:ext cx="4309056" cy="4592862"/>
          </a:xfrm>
        </p:spPr>
        <p:txBody>
          <a:bodyPr/>
          <a:lstStyle/>
          <a:p>
            <a:r>
              <a:rPr lang="en-US" b="1" dirty="0" smtClean="0"/>
              <a:t>Great Depression</a:t>
            </a:r>
          </a:p>
          <a:p>
            <a:r>
              <a:rPr lang="en-US" b="1" dirty="0" smtClean="0"/>
              <a:t>Migrant workers</a:t>
            </a:r>
          </a:p>
          <a:p>
            <a:r>
              <a:rPr lang="en-US" b="1" dirty="0" smtClean="0"/>
              <a:t>PLACE – having and not having a PLACE</a:t>
            </a:r>
          </a:p>
          <a:p>
            <a:r>
              <a:rPr lang="en-US" b="1" dirty="0" smtClean="0"/>
              <a:t>Powerful and Powerless – American Dream?</a:t>
            </a:r>
          </a:p>
          <a:p>
            <a:r>
              <a:rPr lang="en-US" b="1" dirty="0" smtClean="0"/>
              <a:t>Security – Loneliness - Solitude</a:t>
            </a:r>
            <a:endParaRPr lang="en-US" b="1" dirty="0"/>
          </a:p>
        </p:txBody>
      </p:sp>
      <p:sp>
        <p:nvSpPr>
          <p:cNvPr id="5" name="Rectangle 2" descr="migrant family"/>
          <p:cNvSpPr>
            <a:spLocks noChangeArrowheads="1"/>
          </p:cNvSpPr>
          <p:nvPr/>
        </p:nvSpPr>
        <p:spPr bwMode="auto">
          <a:xfrm>
            <a:off x="4997003" y="125614"/>
            <a:ext cx="3470438" cy="2913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 descr="migmom"/>
          <p:cNvSpPr>
            <a:spLocks noChangeArrowheads="1"/>
          </p:cNvSpPr>
          <p:nvPr/>
        </p:nvSpPr>
        <p:spPr bwMode="auto">
          <a:xfrm>
            <a:off x="8654604" y="125614"/>
            <a:ext cx="3245476" cy="2913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027" descr="migratns"/>
          <p:cNvSpPr>
            <a:spLocks noChangeArrowheads="1"/>
          </p:cNvSpPr>
          <p:nvPr/>
        </p:nvSpPr>
        <p:spPr bwMode="auto">
          <a:xfrm>
            <a:off x="8525814" y="3902299"/>
            <a:ext cx="3315235" cy="2699421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026" descr="men wal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2405" y="3902299"/>
            <a:ext cx="3655036" cy="274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54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Ecology			Ecosystem		   Predation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192"/>
            <a:ext cx="2355761" cy="4708771"/>
          </a:xfrm>
        </p:spPr>
        <p:txBody>
          <a:bodyPr/>
          <a:lstStyle/>
          <a:p>
            <a:r>
              <a:rPr lang="en-US" b="1" dirty="0" smtClean="0"/>
              <a:t>The branch of biology that deals with the relations of organisms to one another and to their physical surroundings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76134" y="1406531"/>
            <a:ext cx="28977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 </a:t>
            </a:r>
            <a:r>
              <a:rPr lang="en-US" sz="2800" b="1" dirty="0"/>
              <a:t>biological community of interacting organisms and their physical environment.  (in general use) a complex network or interconnected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6052" y="1468192"/>
            <a:ext cx="28977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 relation between animals in which one organism captures and feeds on others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56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some examples of ecosystems?</a:t>
            </a:r>
            <a:endParaRPr lang="en-US" b="1" dirty="0"/>
          </a:p>
        </p:txBody>
      </p:sp>
      <p:pic>
        <p:nvPicPr>
          <p:cNvPr id="1026" name="Picture 2" descr="http://www.proprofs.com/quiz-school/upload/yuiupload/1355605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40" y="1690688"/>
            <a:ext cx="5244519" cy="48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9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3.bp.blogspot.com/-yYxcaOoCsLQ/TYnXa41cUoI/AAAAAAAAAA4/je1VyvGKX1Y/s1600/waterfallpo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800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1.thingpic.com/images/q1/GVD8cVtyAdgx5JFBcGvcvMN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391"/>
            <a:ext cx="5765800" cy="35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eographyandecology.com/wp-content/uploads/2013/04/Fotolia_31250020_XS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-36512"/>
            <a:ext cx="6255434" cy="33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vironmentfortheamericas.files.wordpress.com/2013/03/img_3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3291841"/>
            <a:ext cx="6255435" cy="35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2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75474" cy="1325563"/>
          </a:xfrm>
        </p:spPr>
        <p:txBody>
          <a:bodyPr/>
          <a:lstStyle/>
          <a:p>
            <a:r>
              <a:rPr lang="en-US" b="1" dirty="0" smtClean="0"/>
              <a:t>Healthy vs. Unhealthy Ecosystems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759030"/>
            <a:ext cx="8229600" cy="3890238"/>
          </a:xfrm>
        </p:spPr>
        <p:txBody>
          <a:bodyPr/>
          <a:lstStyle/>
          <a:p>
            <a:r>
              <a:rPr lang="en-US" b="1" dirty="0" smtClean="0"/>
              <a:t>Healthy – productive, resilient, diverse</a:t>
            </a:r>
          </a:p>
          <a:p>
            <a:r>
              <a:rPr lang="en-US" b="1" dirty="0" smtClean="0"/>
              <a:t>Unhealthy – unproductive, overpopulated, unbalanced</a:t>
            </a:r>
          </a:p>
          <a:p>
            <a:pPr lvl="1"/>
            <a:r>
              <a:rPr lang="en-US" b="1" dirty="0" smtClean="0"/>
              <a:t>Invasive Species - Asian Carp and Zebra/Quagga Mussels in the Great Lakes</a:t>
            </a:r>
          </a:p>
        </p:txBody>
      </p:sp>
      <p:pic>
        <p:nvPicPr>
          <p:cNvPr id="4098" name="Picture 2" descr="http://www.greatlakesscuttlebutt.com/clientuploads/news/June%202011/DNRE_VHSFoundBuddLake%20(350%20x%2025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94480"/>
            <a:ext cx="3899527" cy="28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ousandislandslife.com/Portals/Properties/images/Text/HTML/WLW/ThePlaceOurNaturalSetting_138D9/Cat%20Fish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71" y="0"/>
            <a:ext cx="4034229" cy="30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nctuaries.noaa.gov/science/condition/tbnms/images/fig36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27" y="4009292"/>
            <a:ext cx="8292473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5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77" y="196313"/>
            <a:ext cx="10515600" cy="1325563"/>
          </a:xfrm>
        </p:spPr>
        <p:txBody>
          <a:bodyPr/>
          <a:lstStyle/>
          <a:p>
            <a:r>
              <a:rPr lang="en-US" b="1" dirty="0" smtClean="0"/>
              <a:t>As you read </a:t>
            </a:r>
            <a:r>
              <a:rPr lang="en-US" b="1" i="1" dirty="0" smtClean="0"/>
              <a:t>Of Mice and Men,</a:t>
            </a:r>
            <a:r>
              <a:rPr lang="en-US" b="1" dirty="0" smtClean="0"/>
              <a:t> think of “the ranch” as an ecosystem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47737"/>
          </a:xfrm>
        </p:spPr>
        <p:txBody>
          <a:bodyPr>
            <a:normAutofit/>
          </a:bodyPr>
          <a:lstStyle/>
          <a:p>
            <a:r>
              <a:rPr lang="en-US" b="1" dirty="0" smtClean="0"/>
              <a:t>How does the ranch exist BEFORE we become aware of it?</a:t>
            </a:r>
          </a:p>
          <a:p>
            <a:r>
              <a:rPr lang="en-US" b="1" dirty="0" smtClean="0"/>
              <a:t>What happens when George and Lennie arrive?</a:t>
            </a:r>
          </a:p>
          <a:p>
            <a:pPr lvl="1"/>
            <a:r>
              <a:rPr lang="en-US" b="1" dirty="0" smtClean="0"/>
              <a:t>Are George and Lennie an invasive species?</a:t>
            </a:r>
          </a:p>
          <a:p>
            <a:pPr lvl="1"/>
            <a:r>
              <a:rPr lang="en-US" b="1" dirty="0" smtClean="0"/>
              <a:t>Do the other people on the ranch respond to them appropriately?</a:t>
            </a:r>
          </a:p>
          <a:p>
            <a:r>
              <a:rPr lang="en-US" b="1" dirty="0" smtClean="0"/>
              <a:t>Is “the ranch” a healthy or unhealthy ecosystem?</a:t>
            </a:r>
          </a:p>
          <a:p>
            <a:r>
              <a:rPr lang="en-US" b="1" dirty="0" smtClean="0"/>
              <a:t>What would happen if we were to remove one of the major characters?</a:t>
            </a:r>
          </a:p>
          <a:p>
            <a:r>
              <a:rPr lang="en-US" b="1" dirty="0" smtClean="0"/>
              <a:t>How does predation work on “the ranch”?</a:t>
            </a:r>
          </a:p>
          <a:p>
            <a:pPr lvl="1"/>
            <a:r>
              <a:rPr lang="en-US" b="1" dirty="0" smtClean="0"/>
              <a:t>Are there predators and prey?</a:t>
            </a:r>
          </a:p>
          <a:p>
            <a:pPr lvl="1"/>
            <a:r>
              <a:rPr lang="en-US" b="1" dirty="0" smtClean="0"/>
              <a:t>Who is powerful and who is powerless?  Why?</a:t>
            </a:r>
          </a:p>
          <a:p>
            <a:r>
              <a:rPr lang="en-US" b="1" dirty="0" smtClean="0"/>
              <a:t>How does survival of the fittest play a role on the ranch?</a:t>
            </a:r>
          </a:p>
        </p:txBody>
      </p:sp>
    </p:spTree>
    <p:extLst>
      <p:ext uri="{BB962C8B-B14F-4D97-AF65-F5344CB8AC3E}">
        <p14:creationId xmlns:p14="http://schemas.microsoft.com/office/powerpoint/2010/main" val="25169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362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John Steinbeck</vt:lpstr>
      <vt:lpstr>Of Mice and Men</vt:lpstr>
      <vt:lpstr>Ecology   Ecosystem     Predation</vt:lpstr>
      <vt:lpstr>What are some examples of ecosystems?</vt:lpstr>
      <vt:lpstr>PowerPoint Presentation</vt:lpstr>
      <vt:lpstr>Healthy vs. Unhealthy Ecosystems</vt:lpstr>
      <vt:lpstr>As you read Of Mice and Men, think of “the ranch” as an ecosystem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Ecological Approach to  Of Mice and Men</dc:title>
  <dc:creator>Amber Hastings</dc:creator>
  <cp:lastModifiedBy>Amber Hastings</cp:lastModifiedBy>
  <cp:revision>23</cp:revision>
  <dcterms:created xsi:type="dcterms:W3CDTF">2016-08-15T15:48:51Z</dcterms:created>
  <dcterms:modified xsi:type="dcterms:W3CDTF">2016-08-27T03:01:21Z</dcterms:modified>
</cp:coreProperties>
</file>